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bfee93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bfee93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bfee93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cbfee93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be77147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bbe77147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be77147f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bbe77147f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bfee93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bfee93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bfee93c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bfee93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bfee93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bfee93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b04f37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b04f37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bfee93c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cbfee93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ec235c7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ec235c7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b04f37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b04f37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be7714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be7714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choco install kubernetes-cli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PS C:\Windows\system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32&gt;</a:t>
            </a: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Invoke-WebRequest -Uri https://pkg.cfssl.org/R1.2/cfssl_windows-amd64.exe -OutFile cfssl.exe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PS C:\Windows\system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32&gt;</a:t>
            </a: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Invoke-WebRequest -Uri https://pkg.cfssl.org/R1.2/cfssljson_windows-amd64.exe -OutFile cfssljson.exe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cfssl version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Cfssljson -version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ec235c7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ec235c7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choco install kubernetes-cli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PS C:\Windows\system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32&gt;</a:t>
            </a: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Invoke-WebRequest -Uri https://pkg.cfssl.org/R1.2/cfssl_windows-amd64.exe -OutFile cfssl.exe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PS C:\Windows\system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32&gt;</a:t>
            </a: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Invoke-WebRequest -Uri https://pkg.cfssl.org/R1.2/cfssljson_windows-amd64.exe -OutFile cfssljson.exe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cfssl version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Cfssljson -version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be77147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be77147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be77147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be77147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be77147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be77147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be77147f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be77147f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ec235c7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ec235c7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bbe77147f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bbe77147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bbe77147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bbe77147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be77147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bbe77147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b04f37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b04f37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be77147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be77147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be77147f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be77147f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At the end, your component would communicates!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be77147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be77147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cbfee93c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cbfee93c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cbfee93c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cbfee93c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be771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be771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be77147f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be77147f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be77147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be77147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b04f37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bb04f37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bfee93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bfee93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bfee93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bfee93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unisJAM/kubernetes-the-hard-way-aw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TunisJAM/kubernetes-the-hard-way-aws/blob/master/docs/03-compute-resources.m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TunisJAM/kubernetes-the-hard-way-aws/blob/master/docs/03-compute-resources.md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TunisJAM/kubernetes-the-hard-way-aws/blob/master/docs/04-certificate-authority.m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TunisJAM/kubernetes-the-hard-way-aws/blob/master/docs/04-certificate-authority.md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unisJAM/kubernetes-the-hard-way-aws/blob/master/docs/05-kubernetes-configuration-files.md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TunisJAM/kubernetes-the-hard-way-aws/blob/master/docs/06-data-encryption-keys.md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TunisJAM/kubernetes-the-hard-way-aws/blob/master/docs/07-bootstrapping-etcd.md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TunisJAM/kubernetes-the-hard-way-aws/blob/master/docs/08-bootstrapping-kubernetes-controllers.md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TunisJAM/kubernetes-the-hard-way-aws/blob/master/docs/08-bootstrapping-kubernetes-controllers.md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TunisJAM/kubernetes-the-hard-way-aws/blob/master/docs/09-bootstrapping-kubernetes-workers.md" TargetMode="External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TunisJAM/kubernetes-the-hard-way-aws/blob/master/docs/10-configuring-kubectl.md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TunisJAM/kubernetes-the-hard-way-aws/blob/master/docs/11-pod-network-routes.md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TunisJAM/kubernetes-the-hard-way-aws/blob/master/docs/12-dns-addon.m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TunisJAM/kubernetes-the-hard-way-aws/blob/master/docs/13-smoke-test.md" TargetMode="External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TunisJAM/kubernetes-the-hard-way-aws/blob/master/docs/14-cleanup.m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Networking with Kubernetes!</a:t>
            </a:r>
            <a:endParaRPr b="1"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Intra-node communication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00" y="1853838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Inter-node communication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3" y="2006250"/>
            <a:ext cx="778656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96925" y="6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Basics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75" y="1963925"/>
            <a:ext cx="8839201" cy="259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447550" y="40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</a:t>
            </a:r>
            <a:r>
              <a:rPr lang="en"/>
              <a:t>: Service is accessed via ‘ClusterIP’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50" y="653425"/>
            <a:ext cx="4410500" cy="428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8200"/>
            <a:ext cx="14763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510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NodePort: Service is accessed via ‘NodeIP:port’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475" y="568575"/>
            <a:ext cx="4291450" cy="4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00" y="715825"/>
            <a:ext cx="14763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510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LoadBalancer: Service is accessed via Loadbalancer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925" y="650025"/>
            <a:ext cx="3851633" cy="4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8" y="729925"/>
            <a:ext cx="14763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215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13" y="746875"/>
            <a:ext cx="3227625" cy="4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00" y="1001825"/>
            <a:ext cx="92012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738" y="779325"/>
            <a:ext cx="3227625" cy="4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658550" y="4416775"/>
            <a:ext cx="300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behind </a:t>
            </a:r>
            <a:r>
              <a:rPr lang="en"/>
              <a:t>Load Balancer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26800" y="4416775"/>
            <a:ext cx="3000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215725" y="496499"/>
            <a:ext cx="8149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is an API object that manages external access to the services in a cluster.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ctrTitle"/>
          </p:nvPr>
        </p:nvSpPr>
        <p:spPr>
          <a:xfrm>
            <a:off x="729450" y="1322450"/>
            <a:ext cx="76881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  2: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Setting up K8S The Hard Way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727952" y="3790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top of </a:t>
            </a:r>
            <a:r>
              <a:rPr b="1" lang="en"/>
              <a:t> Amazon Web Services (AWS)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</a:t>
            </a:r>
            <a:r>
              <a:rPr lang="en"/>
              <a:t>Provisioning Compute Resources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729450" y="1853850"/>
            <a:ext cx="76887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https://github.com/TunisJAM/kubernetes-the-hard-way-aws/blob/master/docs/03-compute-resources.md</a:t>
            </a:r>
            <a:r>
              <a:rPr lang="en"/>
              <a:t>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➔"/>
            </a:pPr>
            <a:r>
              <a:rPr b="1" lang="en" sz="1000"/>
              <a:t>Networking: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 VPC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 Subnet 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Internet Gateway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Route Tables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 Security Groups (aka Firewall Rules) 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Create a Network Load Balancer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921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➔"/>
            </a:pPr>
            <a:r>
              <a:rPr b="1" lang="en" sz="1000"/>
              <a:t>Compute Instances: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 Instance Image + SSH Key Pair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Kubernetes Controllers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Kubernetes Workers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620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Provisioning Compute Resources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1330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https://github.com/TunisJAM/kubernetes-the-hard-way-aws/blob/master/docs/03-compute-resources.md</a:t>
            </a:r>
            <a:r>
              <a:rPr lang="en"/>
              <a:t>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100" y="1739950"/>
            <a:ext cx="4994400" cy="32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  1</a:t>
            </a:r>
            <a:endParaRPr b="1"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Intro: K8S Networking </a:t>
            </a:r>
            <a:endParaRPr b="1" sz="4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9450" y="1318650"/>
            <a:ext cx="798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2- Provisioning a CA and Generating TLS Certificates</a:t>
            </a:r>
            <a:endParaRPr sz="2400"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727650" y="1906025"/>
            <a:ext cx="7688700" cy="28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https://github.com/TunisJAM/kubernetes-the-hard-way-aws/blob/master/docs/04-certificate-authority.md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Certificate Authority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Client and Server Certificates: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 The Admin Client Certificate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The Kubelet Client Certificates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 The Controller Manager Client Certificate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The Kube Proxy Client Certificate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The Scheduler Client Certificate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000"/>
              <a:t> The Kubernetes API Server Certificate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The Service Account Key Pair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Distribute the Client and Server Certificates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9450" y="1318650"/>
            <a:ext cx="798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2- Provisioning a CA and Generating TLS Certificates</a:t>
            </a:r>
            <a:endParaRPr sz="2400"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727650" y="1906025"/>
            <a:ext cx="76887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https://github.com/TunisJAM/kubernetes-the-hard-way-aws/blob/master/docs/04-certificate-authority.md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275" y="2363525"/>
            <a:ext cx="4244580" cy="27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95400" y="53975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r>
              <a:rPr lang="en" sz="2400"/>
              <a:t>- </a:t>
            </a:r>
            <a:r>
              <a:rPr lang="en" sz="2000"/>
              <a:t>Generating Kubernetes Configuration Files for Authentication</a:t>
            </a:r>
            <a:endParaRPr sz="2000"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470175" y="1327775"/>
            <a:ext cx="79461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https://github.com/TunisJAM/kubernetes-the-hard-way-aws/blob/master/docs/05-kubernetes-configuration-files.md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00" y="1866700"/>
            <a:ext cx="4993225" cy="3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95400" y="553175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r>
              <a:rPr lang="en" sz="2400"/>
              <a:t>- </a:t>
            </a:r>
            <a:r>
              <a:rPr lang="en" sz="2000"/>
              <a:t>Generating the Data Encryption Config and Key</a:t>
            </a:r>
            <a:endParaRPr sz="2000"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https://github.com/TunisJAM/kubernetes-the-hard-way-aws/blob/master/docs/06-data-encryption-keys.md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925" y="1906275"/>
            <a:ext cx="4712550" cy="30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295475" y="526325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Bootstrapping the etcd Cluster</a:t>
            </a:r>
            <a:endParaRPr sz="2000"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627725" y="132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https://github.com/TunisJAM/kubernetes-the-hard-way-aws/blob/master/docs/07-bootstrapping-etcd.md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125" y="1753200"/>
            <a:ext cx="5008049" cy="33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95400" y="56660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Bootstrapping the Kubernetes Control Plane</a:t>
            </a:r>
            <a:endParaRPr sz="2000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718800" y="1303225"/>
            <a:ext cx="770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https://github.com/TunisJAM/kubernetes-the-hard-way-aws/blob/master/docs/08-bootstrapping-kubernetes-controllers.md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725" y="1717575"/>
            <a:ext cx="4977041" cy="33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62600" y="131865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Bootstrapping the Kubernetes Control Plane</a:t>
            </a:r>
            <a:endParaRPr sz="2000"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809400" y="1853850"/>
            <a:ext cx="77064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https://github.com/TunisJAM/kubernetes-the-hard-way-aws/blob/master/docs/08-bootstrapping-kubernetes-controllers.md</a:t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150" y="2285350"/>
            <a:ext cx="4710501" cy="27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35725" y="553175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Bootstrapping the Kubernetes Worker Nodes</a:t>
            </a:r>
            <a:endParaRPr sz="2000"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606775" y="1286525"/>
            <a:ext cx="7688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https://github.com/TunisJAM/kubernetes-the-hard-way-aws/blob/master/docs/09-bootstrapping-kubernetes-workers.md</a:t>
            </a:r>
            <a:r>
              <a:rPr lang="en"/>
              <a:t> 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350" y="1732400"/>
            <a:ext cx="5067949" cy="33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95400" y="56660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Configuring kubectl for Remote Access</a:t>
            </a:r>
            <a:endParaRPr sz="2000"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27650" y="1441200"/>
            <a:ext cx="76887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https://github.com/TunisJAM/kubernetes-the-hard-way-aws/blob/master/docs/10-configuring-kubectl.md</a:t>
            </a:r>
            <a:r>
              <a:rPr lang="en"/>
              <a:t> 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400" y="1884800"/>
            <a:ext cx="4803335" cy="31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35750" y="539725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Provisioning Pod Network Routes</a:t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727650" y="1380550"/>
            <a:ext cx="76887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https://github.com/TunisJAM/kubernetes-the-hard-way-aws/blob/master/docs/11-pod-network-routes.md</a:t>
            </a:r>
            <a:r>
              <a:rPr lang="en"/>
              <a:t> </a:t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800" y="1866675"/>
            <a:ext cx="4787324" cy="31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Namespace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45753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Linux kernel has 6 types of namespaces: </a:t>
            </a:r>
            <a:r>
              <a:rPr b="1" i="1" lang="en" sz="1600">
                <a:solidFill>
                  <a:srgbClr val="1155CC"/>
                </a:solidFill>
              </a:rPr>
              <a:t>pid,net,mnt,uts,ipc,user </a:t>
            </a:r>
            <a:endParaRPr b="1" i="1" sz="1600">
              <a:solidFill>
                <a:srgbClr val="1155CC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Network namespaces provide a brand-new network stack for all the processes within the namespace.</a:t>
            </a:r>
            <a:endParaRPr b="1"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That includes network interfaces,routing tables and iptables rules </a:t>
            </a:r>
            <a:endParaRPr b="1" sz="15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850" y="1657075"/>
            <a:ext cx="35337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62600" y="131865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</a:t>
            </a:r>
            <a:r>
              <a:rPr lang="en" sz="2400"/>
              <a:t>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Deploying the DNS Cluster Add-on</a:t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727650" y="2253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https://github.com/TunisJAM/kubernetes-the-hard-way-aws/blob/master/docs/12-dns-addon.md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95400" y="53975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Smoke Test</a:t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727650" y="1441200"/>
            <a:ext cx="7688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https://github.com/TunisJAM/kubernetes-the-hard-way-aws/blob/master/docs/13-smoke-test.md</a:t>
            </a:r>
            <a:r>
              <a:rPr lang="en"/>
              <a:t> 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0" y="0"/>
            <a:ext cx="7552485" cy="5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62600" y="1318650"/>
            <a:ext cx="83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12- </a:t>
            </a:r>
            <a:r>
              <a:rPr lang="en" sz="23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Cleaning Up</a:t>
            </a:r>
            <a:endParaRPr sz="23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727650" y="2253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https://github.com/TunisJAM/kubernetes-the-hard-way-aws/blob/master/docs/14-cleanup.md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ctrTitle"/>
          </p:nvPr>
        </p:nvSpPr>
        <p:spPr>
          <a:xfrm>
            <a:off x="729450" y="1322450"/>
            <a:ext cx="76881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  4: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Istio, a modern service mesh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ISTIO architecture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500" y="2080025"/>
            <a:ext cx="3954924" cy="2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1129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Play with namespaces and cgroups.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at in container"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350" y="1769875"/>
            <a:ext cx="4338724" cy="32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kubernetes components"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0"/>
            <a:ext cx="68508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Flannel VS Calico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0" y="1758000"/>
            <a:ext cx="4479275" cy="32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25" y="1987425"/>
            <a:ext cx="4371725" cy="29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4488025" y="3345025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VS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Pods </a:t>
            </a:r>
            <a:endParaRPr sz="18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" y="1987575"/>
            <a:ext cx="8907850" cy="24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Accessing Pod Namespaces </a:t>
            </a:r>
            <a:endParaRPr sz="18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" y="1981900"/>
            <a:ext cx="8982950" cy="26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Networking Interface : CNI 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08575" y="2038575"/>
            <a:ext cx="4803600" cy="28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Interface between container runtime and network implementation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Network plugin implements the CNI spec. It takes a container runtime and configure (attach/detach) it to the network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CNI plugin is an executable (in: /opt/cni/bin)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When invoked it reads in a JSON config &amp; Environment Variables to get all the required parameters to configure the container with the network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50" y="1947849"/>
            <a:ext cx="3519350" cy="2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